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9" r:id="rId4"/>
    <p:sldId id="262" r:id="rId5"/>
    <p:sldId id="26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47" d="100"/>
          <a:sy n="47" d="100"/>
        </p:scale>
        <p:origin x="72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3158068"/>
          </a:xfrm>
        </p:spPr>
        <p:txBody>
          <a:bodyPr/>
          <a:lstStyle/>
          <a:p>
            <a:r>
              <a:rPr lang="en-US" dirty="0" smtClean="0"/>
              <a:t>WOU AB Day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Jie Liu, Ph.D.</a:t>
            </a:r>
            <a:br>
              <a:rPr lang="en-US" b="1" dirty="0" smtClean="0">
                <a:solidFill>
                  <a:srgbClr val="FFC000"/>
                </a:solidFill>
              </a:rPr>
            </a:br>
            <a:r>
              <a:rPr lang="en-US" b="1" dirty="0" smtClean="0">
                <a:solidFill>
                  <a:srgbClr val="FFC000"/>
                </a:solidFill>
              </a:rPr>
              <a:t>Professor </a:t>
            </a:r>
            <a:r>
              <a:rPr lang="en-US" b="1" dirty="0" smtClean="0">
                <a:solidFill>
                  <a:srgbClr val="FFC000"/>
                </a:solidFill>
              </a:rPr>
              <a:t>and division chair</a:t>
            </a:r>
            <a:r>
              <a:rPr lang="en-US" b="1" dirty="0" smtClean="0">
                <a:solidFill>
                  <a:srgbClr val="FFC000"/>
                </a:solidFill>
              </a:rPr>
              <a:t/>
            </a:r>
            <a:br>
              <a:rPr lang="en-US" b="1" dirty="0" smtClean="0">
                <a:solidFill>
                  <a:srgbClr val="FFC000"/>
                </a:solidFill>
              </a:rPr>
            </a:br>
            <a:r>
              <a:rPr lang="en-US" b="1" dirty="0" smtClean="0">
                <a:solidFill>
                  <a:srgbClr val="FFC000"/>
                </a:solidFill>
              </a:rPr>
              <a:t>Computer Science Division</a:t>
            </a:r>
            <a:br>
              <a:rPr lang="en-US" b="1" dirty="0" smtClean="0">
                <a:solidFill>
                  <a:srgbClr val="FFC000"/>
                </a:solidFill>
              </a:rPr>
            </a:br>
            <a:r>
              <a:rPr lang="en-US" b="1" dirty="0" smtClean="0">
                <a:solidFill>
                  <a:srgbClr val="FFC000"/>
                </a:solidFill>
              </a:rPr>
              <a:t>Western Oregon University</a:t>
            </a:r>
            <a:endParaRPr lang="en-US" b="1" dirty="0">
              <a:solidFill>
                <a:srgbClr val="FFC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2" y="685799"/>
            <a:ext cx="3767728" cy="1089743"/>
          </a:xfrm>
          <a:prstGeom prst="rect">
            <a:avLst/>
          </a:prstGeom>
        </p:spPr>
      </p:pic>
      <p:pic>
        <p:nvPicPr>
          <p:cNvPr id="1026" name="Picture 2" descr="Image result for image st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1481" y="56156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3666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olorado.edu/orientation/sites/default/files/styles/slider/public/page/OrientationWelcometoU.jpg?itok=QktR0UK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4514" y="4826442"/>
            <a:ext cx="5417486" cy="203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welc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40827" cy="2963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www.funnydam.com/uploads/welcome_pic_23741836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736" y="1717973"/>
            <a:ext cx="6216505" cy="304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4212" y="6136911"/>
            <a:ext cx="584420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/>
              <a:t>https://www.google.com/search?q=image+welcome&amp;rlz=1C1CHWA_enUS631US631&amp;espv=2&amp;biw=1280&amp;bih=592&amp;tbm=isch&amp;tbo=u&amp;source=univ&amp;sa=X&amp;ei=HiVUVaChL4zYtQXj94HABQ&amp;ved=0CCgQ7Ak&amp;dpr=1.5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332998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5486400"/>
            <a:ext cx="8534400" cy="1292382"/>
          </a:xfrm>
        </p:spPr>
        <p:txBody>
          <a:bodyPr/>
          <a:lstStyle/>
          <a:p>
            <a:r>
              <a:rPr lang="en-US" dirty="0" smtClean="0"/>
              <a:t>AB  (Applied Baccalaureate) Degree IS an awesome deal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472966"/>
            <a:ext cx="10638445" cy="5318234"/>
          </a:xfrm>
        </p:spPr>
        <p:txBody>
          <a:bodyPr>
            <a:noAutofit/>
          </a:bodyPr>
          <a:lstStyle/>
          <a:p>
            <a:r>
              <a:rPr lang="en-US" sz="2600" dirty="0" smtClean="0"/>
              <a:t>If you “</a:t>
            </a:r>
            <a:r>
              <a:rPr lang="en-US" sz="2600" b="1" dirty="0" smtClean="0"/>
              <a:t>already </a:t>
            </a:r>
            <a:r>
              <a:rPr lang="en-US" sz="2600" b="1" dirty="0"/>
              <a:t>hold an associate’s </a:t>
            </a:r>
            <a:r>
              <a:rPr lang="en-US" sz="2600" b="1" dirty="0" smtClean="0"/>
              <a:t>degree </a:t>
            </a:r>
            <a:r>
              <a:rPr lang="en-US" sz="2600" b="1" dirty="0"/>
              <a:t>and now desire to pursue a bachelor’s degree in order </a:t>
            </a:r>
            <a:r>
              <a:rPr lang="en-US" sz="2600" b="1" dirty="0" smtClean="0"/>
              <a:t>to</a:t>
            </a:r>
            <a:r>
              <a:rPr lang="en-US" sz="2600" dirty="0" smtClean="0"/>
              <a:t>” advance or change their careers.</a:t>
            </a:r>
          </a:p>
          <a:p>
            <a:r>
              <a:rPr lang="en-US" sz="2600" dirty="0" smtClean="0"/>
              <a:t>The Associate degree is commonly the Associate of Applied Science (AAS)</a:t>
            </a:r>
          </a:p>
          <a:p>
            <a:r>
              <a:rPr lang="en-US" sz="2600" dirty="0" smtClean="0"/>
              <a:t>You have to apply and be admitted – there is a special form for this </a:t>
            </a:r>
            <a:r>
              <a:rPr lang="en-US" sz="2600" dirty="0" smtClean="0">
                <a:sym typeface="Wingdings" panose="05000000000000000000" pitchFamily="2" charset="2"/>
              </a:rPr>
              <a:t></a:t>
            </a:r>
            <a:endParaRPr lang="en-US" sz="2600" dirty="0" smtClean="0"/>
          </a:p>
          <a:p>
            <a:r>
              <a:rPr lang="en-US" sz="2600" dirty="0" smtClean="0"/>
              <a:t>In a nut shell AB = AAS </a:t>
            </a:r>
            <a:r>
              <a:rPr lang="en-US" sz="2600" dirty="0"/>
              <a:t>+ Applied Baccalaureate Core </a:t>
            </a:r>
            <a:r>
              <a:rPr lang="en-US" sz="2600" dirty="0" smtClean="0"/>
              <a:t>Curriculum + Major requirement (more on this one later)</a:t>
            </a:r>
          </a:p>
          <a:p>
            <a:r>
              <a:rPr lang="en-US" sz="2600" dirty="0" smtClean="0"/>
              <a:t>Also in </a:t>
            </a:r>
            <a:r>
              <a:rPr lang="en-US" sz="2600" dirty="0"/>
              <a:t>a nut </a:t>
            </a:r>
            <a:r>
              <a:rPr lang="en-US" sz="2600" dirty="0" smtClean="0"/>
              <a:t>shell, you </a:t>
            </a:r>
            <a:r>
              <a:rPr lang="en-US" sz="2600" dirty="0" smtClean="0"/>
              <a:t>may get </a:t>
            </a:r>
            <a:r>
              <a:rPr lang="en-US" sz="2600" dirty="0" smtClean="0"/>
              <a:t>a bachelor’s degree in as little as two years</a:t>
            </a:r>
          </a:p>
          <a:p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1924588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486400"/>
            <a:ext cx="8534400" cy="969175"/>
          </a:xfrm>
        </p:spPr>
        <p:txBody>
          <a:bodyPr/>
          <a:lstStyle/>
          <a:p>
            <a:r>
              <a:rPr lang="en-US" dirty="0" smtClean="0"/>
              <a:t>Detailed AB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325821"/>
            <a:ext cx="10908790" cy="5433847"/>
          </a:xfrm>
        </p:spPr>
        <p:txBody>
          <a:bodyPr>
            <a:normAutofit/>
          </a:bodyPr>
          <a:lstStyle/>
          <a:p>
            <a:r>
              <a:rPr lang="en-US" b="1" dirty="0" smtClean="0"/>
              <a:t>180 hours: </a:t>
            </a:r>
            <a:r>
              <a:rPr lang="en-US" dirty="0" smtClean="0"/>
              <a:t>Minimum </a:t>
            </a:r>
            <a:r>
              <a:rPr lang="en-US" dirty="0"/>
              <a:t>of 180 credit hours including 62 upper-division </a:t>
            </a:r>
            <a:endParaRPr lang="en-US" dirty="0" smtClean="0"/>
          </a:p>
          <a:p>
            <a:r>
              <a:rPr lang="en-US" b="1" dirty="0" smtClean="0"/>
              <a:t>C or better: </a:t>
            </a:r>
            <a:r>
              <a:rPr lang="en-US" dirty="0" smtClean="0"/>
              <a:t>Minimum </a:t>
            </a:r>
            <a:r>
              <a:rPr lang="en-US" dirty="0"/>
              <a:t>of 2.00 (C) grade point average (GPA) in all work completed at WOU </a:t>
            </a:r>
            <a:r>
              <a:rPr lang="en-US" dirty="0" smtClean="0"/>
              <a:t>. No C-.</a:t>
            </a:r>
            <a:endParaRPr lang="en-US" dirty="0"/>
          </a:p>
          <a:p>
            <a:r>
              <a:rPr lang="en-US" b="1" dirty="0" smtClean="0"/>
              <a:t>Residence</a:t>
            </a:r>
            <a:r>
              <a:rPr lang="en-US" dirty="0"/>
              <a:t>: minimum of 45 of the last 60 credit hours completed through WOU </a:t>
            </a:r>
          </a:p>
          <a:p>
            <a:r>
              <a:rPr lang="en-US" b="1" dirty="0" smtClean="0"/>
              <a:t>Max 124 transfer credits</a:t>
            </a:r>
            <a:r>
              <a:rPr lang="en-US" dirty="0" smtClean="0"/>
              <a:t>: Maximum </a:t>
            </a:r>
            <a:r>
              <a:rPr lang="en-US" dirty="0"/>
              <a:t>of 124 community college transfer credits including vocational </a:t>
            </a:r>
            <a:r>
              <a:rPr lang="en-US" dirty="0" smtClean="0"/>
              <a:t>technology</a:t>
            </a:r>
          </a:p>
          <a:p>
            <a:r>
              <a:rPr lang="en-US" b="1" dirty="0"/>
              <a:t>AB Core Curriculum</a:t>
            </a:r>
            <a:r>
              <a:rPr lang="en-US" dirty="0"/>
              <a:t>: completion of 36 credit hours as outlined in the section on undergraduate programs </a:t>
            </a:r>
          </a:p>
          <a:p>
            <a:r>
              <a:rPr lang="en-US" b="1" dirty="0" smtClean="0"/>
              <a:t>Academic </a:t>
            </a:r>
            <a:r>
              <a:rPr lang="en-US" b="1" dirty="0"/>
              <a:t>major</a:t>
            </a:r>
            <a:r>
              <a:rPr lang="en-US" dirty="0"/>
              <a:t>: 55-75 credits; minimum of 36 upper-division </a:t>
            </a:r>
            <a:r>
              <a:rPr lang="en-US" dirty="0" smtClean="0"/>
              <a:t>credits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5293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joggingstrollerreviews.com/wp-content/uploads/2012/04/twitter_question_mar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201" y="108988"/>
            <a:ext cx="5005005" cy="6903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927232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288</TotalTime>
  <Words>213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Century Gothic</vt:lpstr>
      <vt:lpstr>Wingdings</vt:lpstr>
      <vt:lpstr>Wingdings 3</vt:lpstr>
      <vt:lpstr>Slice</vt:lpstr>
      <vt:lpstr>WOU AB Day </vt:lpstr>
      <vt:lpstr>PowerPoint Presentation</vt:lpstr>
      <vt:lpstr>AB  (Applied Baccalaureate) Degree IS an awesome deal</vt:lpstr>
      <vt:lpstr>Detailed AB requirements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WOU AB Day</dc:title>
  <dc:creator>Jie Liu</dc:creator>
  <cp:lastModifiedBy>Western Oregon University</cp:lastModifiedBy>
  <cp:revision>18</cp:revision>
  <dcterms:created xsi:type="dcterms:W3CDTF">2015-05-14T04:12:24Z</dcterms:created>
  <dcterms:modified xsi:type="dcterms:W3CDTF">2019-05-16T22:46:48Z</dcterms:modified>
</cp:coreProperties>
</file>